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12192000" cy="1625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meyama,Ayako 亀山綾子(営業業務部推進G)" initials="K亀" lastIdx="1" clrIdx="0">
    <p:extLst>
      <p:ext uri="{19B8F6BF-5375-455C-9EA6-DF929625EA0E}">
        <p15:presenceInfo xmlns:p15="http://schemas.microsoft.com/office/powerpoint/2012/main" userId="S-1-5-21-73586283-1757981266-1417001333-960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04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038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00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865481"/>
            <a:ext cx="2628900" cy="1377620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0" cy="1377620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292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070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4052714"/>
            <a:ext cx="10515600" cy="676204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10878728"/>
            <a:ext cx="10515600" cy="3555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312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277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865483"/>
            <a:ext cx="10515600" cy="31420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3984979"/>
            <a:ext cx="5183188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5937956"/>
            <a:ext cx="5183188" cy="8733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520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05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24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976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426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E093D-6D56-4367-ACC0-6905B1285572}" type="datetimeFigureOut">
              <a:rPr kumimoji="1" lang="ja-JP" altLang="en-US" smtClean="0"/>
              <a:t>2020/2/25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15066905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793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-2809" y="4303707"/>
            <a:ext cx="12194809" cy="106514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76550" y="2039092"/>
            <a:ext cx="9046814" cy="2054409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日時：令和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</a:t>
            </a:r>
            <a:r>
              <a:rPr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16:30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12:30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より受付開始）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場所：信州大学医学部附属病院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　外来棟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　大会議室</a:t>
            </a:r>
          </a:p>
          <a:p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4129" y="15088521"/>
            <a:ext cx="11137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＜共催＞信州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医学部附属病院　松本市地域包括医療協議会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バクスター株式会社　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中日本メディカルリンク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中外製薬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＜後援＞松本市医師会　松本市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法人日本腎臓病協会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4711" y="24684"/>
            <a:ext cx="10858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慢性腎臓病 市民公開</a:t>
            </a:r>
            <a:r>
              <a:rPr lang="ja-JP" alt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講座</a:t>
            </a:r>
            <a:endParaRPr kumimoji="1" lang="ja-JP" alt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59360" y="5810726"/>
            <a:ext cx="929771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kumimoji="1" lang="ja-JP" altLang="en-US" sz="4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～あなた</a:t>
            </a:r>
            <a:r>
              <a:rPr kumimoji="1" lang="ja-JP" altLang="en-US" sz="4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の腎臓は大丈夫</a:t>
            </a:r>
            <a:r>
              <a:rPr kumimoji="1" lang="ja-JP" altLang="en-US" sz="4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ですか！？～</a:t>
            </a:r>
            <a:endParaRPr kumimoji="1" lang="ja-JP" altLang="en-US" sz="4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50015" y="3338763"/>
            <a:ext cx="3025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住所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松本市旭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3-1-1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42" y="1113417"/>
            <a:ext cx="927304" cy="772270"/>
          </a:xfrm>
          <a:prstGeom prst="rect">
            <a:avLst/>
          </a:prstGeom>
        </p:spPr>
      </p:pic>
      <p:sp>
        <p:nvSpPr>
          <p:cNvPr id="25" name="テキスト ボックス 24"/>
          <p:cNvSpPr txBox="1"/>
          <p:nvPr/>
        </p:nvSpPr>
        <p:spPr>
          <a:xfrm>
            <a:off x="1107787" y="14297084"/>
            <a:ext cx="10352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お問い合わせ：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大学医学部附属病院　血液浄化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療法部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担当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唐木田（からきだ）</a:t>
            </a:r>
            <a:endParaRPr kumimoji="0" lang="ja-JP" altLang="en-US" sz="1600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受付時間帯：土・日・祝を除く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:00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:00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0" lang="en-US" altLang="ja-JP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0263-37-2823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en-US" altLang="ja-JP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0263-37-3020</a:t>
            </a:r>
            <a:endParaRPr kumimoji="0" lang="en-US" altLang="ja-JP" sz="1600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424791" y="1858239"/>
            <a:ext cx="1937385" cy="1953091"/>
          </a:xfrm>
          <a:prstGeom prst="ellipse">
            <a:avLst/>
          </a:prstGeom>
          <a:solidFill>
            <a:srgbClr val="3366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 rot="21075521">
            <a:off x="376430" y="2088302"/>
            <a:ext cx="19721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入場無料</a:t>
            </a:r>
            <a:endParaRPr kumimoji="0" lang="en-US" altLang="ja-JP" sz="3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u="sng" kern="0" dirty="0" smtClean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事前申し込み</a:t>
            </a:r>
            <a:endParaRPr kumimoji="0" lang="en-US" altLang="ja-JP" sz="2000" b="1" u="sng" kern="0" dirty="0" smtClean="0">
              <a:solidFill>
                <a:schemeClr val="accent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u="sng" kern="0" dirty="0" smtClean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不要</a:t>
            </a:r>
            <a:endParaRPr kumimoji="0" lang="en-US" altLang="ja-JP" sz="2400" b="1" i="0" u="sng" strike="noStrike" kern="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10785" y="4556152"/>
            <a:ext cx="11370430" cy="96075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0798" y="4780220"/>
            <a:ext cx="10843678" cy="9144000"/>
          </a:xfrm>
          <a:prstGeom prst="rect">
            <a:avLst/>
          </a:prstGeom>
          <a:ln w="25400">
            <a:noFill/>
            <a:beve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13:00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13:05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開会の挨拶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松本市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地域包括医療協議会　会長（松本市医師会　会長）　</a:t>
            </a: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杉山　敦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</a:t>
            </a:r>
            <a:r>
              <a:rPr lang="ja-JP" altLang="en-US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13:05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13:15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＜慢性腎臓病　市民公開講座開催にあたって＞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腎臓内科科長・診療教授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上條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祐司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13:15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13:45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腎臓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の働きと慢性腎臓病の症状・原因・検査値について＞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医師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橋本</a:t>
            </a: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幸始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～休憩（</a:t>
            </a:r>
            <a:r>
              <a:rPr kumimoji="1"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分）～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13:55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14:15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慢性腎臓病における自己管理について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lang="zh-CN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</a:t>
            </a:r>
            <a:r>
              <a:rPr lang="zh-CN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大学医学部附属</a:t>
            </a:r>
            <a:r>
              <a:rPr lang="zh-CN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看護師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小林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明日香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14:15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14:45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＜慢性腎臓病の食事療法について＞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管理栄養士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遠藤　美弥子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～休憩（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分）～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14:55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15:15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＜慢性腎臓病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に必要な薬の知識について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薬剤師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岩間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創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15:15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15:45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＜透析導入例の提示と腎代替療法について＞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医師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岩渕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良平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～休憩（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分）～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15:55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16:30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＜質問コーナー＞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信州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医師・スタッフがあなたの質問にお答えします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2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38" y="3825313"/>
            <a:ext cx="2803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どなた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でもご参加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いただけます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30" y="4625409"/>
            <a:ext cx="11137016" cy="9298811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 flipH="1">
            <a:off x="282642" y="303438"/>
            <a:ext cx="11348504" cy="386691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282642" y="303438"/>
            <a:ext cx="11864919" cy="384945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5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40</Words>
  <Application>Microsoft Office PowerPoint</Application>
  <PresentationFormat>ユーザー設定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狐塚智成(ＰＵ甲信越営業部長野新薬一室)</dc:creator>
  <cp:lastModifiedBy>jinnai</cp:lastModifiedBy>
  <cp:revision>138</cp:revision>
  <cp:lastPrinted>2020-02-03T03:15:48Z</cp:lastPrinted>
  <dcterms:created xsi:type="dcterms:W3CDTF">2015-11-11T01:53:01Z</dcterms:created>
  <dcterms:modified xsi:type="dcterms:W3CDTF">2020-02-25T02:30:50Z</dcterms:modified>
</cp:coreProperties>
</file>